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2" r:id="rId4"/>
    <p:sldId id="1155" r:id="rId5"/>
    <p:sldId id="1156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134766" y="2350621"/>
            <a:ext cx="9711936" cy="576248"/>
          </a:xfrm>
        </p:spPr>
        <p:txBody>
          <a:bodyPr/>
          <a:lstStyle/>
          <a:p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本文主要介绍了莉莉和她上学的一天的日常。</a:t>
            </a:r>
            <a:endParaRPr lang="zh-CN" altLang="en-US"/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672" y="879421"/>
            <a:ext cx="10627066" cy="137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方框中所给词语的合适与形式填空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focus 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day, Lily walks to school with her brother, Tom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live in a small town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 likes to walk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she enjoys listening to the birds sing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Tom, on the other hand, is always talking about his favourite video games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46934" y="1473061"/>
            <a:ext cx="4824536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526886"/>
            <a:ext cx="10903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quietly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942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考查副词。句意：莉莉喜欢安静地走路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因为她爱听鸟儿歌唱。而汤姆则总是喋喋不休地谈论他最喜欢的视频游戏。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quietly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副词修饰动词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focus 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 Lily’s favourite subject is science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learning and makes progress in her studies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teacher often says, “Doing science experiments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are not careful, so always follow the rules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Lily listens carefully and follows the rules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23488" y="873551"/>
            <a:ext cx="4896544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3031456"/>
            <a:ext cx="15279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focuses on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070870" y="3008176"/>
            <a:ext cx="15480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dangerous</a:t>
            </a:r>
            <a:endParaRPr lang="zh-CN" altLang="en-US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45487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考查动词词组。句意：她集中注意力于学习并在学业上取得了进步。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focus 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集中注意力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focus 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用一般现在时第三人称单数形式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focuses 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focuses 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13598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考查形容词。句意：进行科学实验时若不够谨慎可能会很危险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因此务必遵守操作规范。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此处应为形容词。故填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06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focus 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lunch, Lily and her friends share their snacks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 always brings something new and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asks her friends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enjoy trying different foods and talking about their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school, Lily likes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keep fit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23488" y="920443"/>
            <a:ext cx="4968552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299695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taste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566814" y="2979022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jogging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42900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考查动词。句意：莉莉总是带一些新的零食并邀请她的朋友一块尝尝。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sb to do sth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邀请某人做某事。故填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450912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考查动词短语。句意：莉莉喜欢慢跑来保持健康。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doing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喜欢做某事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jogging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758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280</Words>
  <Application>Microsoft Office PowerPoint</Application>
  <PresentationFormat>自定义</PresentationFormat>
  <Paragraphs>23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2025-09-17T15:28:45Z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